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3" r:id="rId4"/>
    <p:sldId id="258" r:id="rId5"/>
    <p:sldId id="260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FB889-9597-F54E-B756-893EB989818A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7044D-5EA2-A549-A22F-1197C71C0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Thinking Differently – Article</a:t>
            </a:r>
            <a:r>
              <a:rPr lang="en-US" baseline="0" dirty="0" smtClean="0"/>
              <a:t> from ASCD; homework assignments (book or article) – give choice?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Thinking Differently – Article</a:t>
            </a:r>
            <a:r>
              <a:rPr lang="en-US" baseline="0" dirty="0" smtClean="0"/>
              <a:t> from ASCD; articles from NCTM; narrow down; give choice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Populate the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E5669-5E56-D243-9B60-BE07C501DCBF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Math Networking 7 – 12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31, 2013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31115"/>
          </a:xfrm>
        </p:spPr>
        <p:txBody>
          <a:bodyPr>
            <a:normAutofit/>
          </a:bodyPr>
          <a:lstStyle/>
          <a:p>
            <a:r>
              <a:rPr lang="en-US" dirty="0" smtClean="0"/>
              <a:t>Updates</a:t>
            </a:r>
          </a:p>
          <a:p>
            <a:r>
              <a:rPr lang="en-US" dirty="0" smtClean="0"/>
              <a:t>Sharing our Efforts with Common Core</a:t>
            </a:r>
          </a:p>
          <a:p>
            <a:r>
              <a:rPr lang="en-US" dirty="0" smtClean="0"/>
              <a:t>Content Area Networking Wiki</a:t>
            </a:r>
          </a:p>
          <a:p>
            <a:r>
              <a:rPr lang="en-US" dirty="0" smtClean="0"/>
              <a:t>Thinking </a:t>
            </a:r>
            <a:r>
              <a:rPr lang="en-US" dirty="0" smtClean="0"/>
              <a:t>Differently</a:t>
            </a:r>
          </a:p>
          <a:p>
            <a:r>
              <a:rPr lang="en-US" dirty="0" smtClean="0"/>
              <a:t>Work </a:t>
            </a:r>
            <a:r>
              <a:rPr lang="en-US" dirty="0" smtClean="0"/>
              <a:t>Groups</a:t>
            </a:r>
          </a:p>
          <a:p>
            <a:r>
              <a:rPr lang="en-US" dirty="0" smtClean="0"/>
              <a:t>Electronic Exit Survey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Keystone Exams – Winter Window</a:t>
            </a:r>
          </a:p>
          <a:p>
            <a:pPr lvl="1"/>
            <a:r>
              <a:rPr lang="en-US" dirty="0" smtClean="0"/>
              <a:t>What have we learned that will help us move forward?</a:t>
            </a:r>
          </a:p>
          <a:p>
            <a:r>
              <a:rPr lang="en-US" dirty="0" smtClean="0"/>
              <a:t>CLIU Math Boot Camps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Our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0688"/>
            <a:ext cx="8229600" cy="4525963"/>
          </a:xfrm>
        </p:spPr>
        <p:txBody>
          <a:bodyPr/>
          <a:lstStyle/>
          <a:p>
            <a:r>
              <a:rPr lang="en-US" dirty="0" smtClean="0"/>
              <a:t>Reflect and discuss:</a:t>
            </a:r>
          </a:p>
          <a:p>
            <a:pPr lvl="1"/>
            <a:r>
              <a:rPr lang="en-US" dirty="0" smtClean="0"/>
              <a:t>What have you tried in your classroom?</a:t>
            </a:r>
          </a:p>
          <a:p>
            <a:pPr lvl="1"/>
            <a:r>
              <a:rPr lang="en-US" dirty="0" smtClean="0"/>
              <a:t>What worked? </a:t>
            </a:r>
          </a:p>
          <a:p>
            <a:pPr lvl="1"/>
            <a:r>
              <a:rPr lang="en-US" dirty="0" smtClean="0"/>
              <a:t>What surprised you?</a:t>
            </a:r>
          </a:p>
          <a:p>
            <a:pPr lvl="1"/>
            <a:r>
              <a:rPr lang="en-US" dirty="0" smtClean="0"/>
              <a:t>What would you do differently?</a:t>
            </a:r>
          </a:p>
          <a:p>
            <a:r>
              <a:rPr lang="en-US" dirty="0" smtClean="0"/>
              <a:t>Share any samples of problems or student work you have with you.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Area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groups – one wiki</a:t>
            </a:r>
          </a:p>
          <a:p>
            <a:r>
              <a:rPr lang="en-US" dirty="0" smtClean="0"/>
              <a:t>Logins already created</a:t>
            </a:r>
            <a:endParaRPr lang="en-US" dirty="0" smtClean="0"/>
          </a:p>
          <a:p>
            <a:pPr lvl="1"/>
            <a:r>
              <a:rPr lang="en-US" dirty="0" smtClean="0"/>
              <a:t>A set per district</a:t>
            </a:r>
          </a:p>
          <a:p>
            <a:pPr lvl="1"/>
            <a:r>
              <a:rPr lang="en-US" dirty="0" smtClean="0"/>
              <a:t>Used by all </a:t>
            </a:r>
            <a:r>
              <a:rPr lang="en-US" smtClean="0"/>
              <a:t>content groups</a:t>
            </a:r>
            <a:endParaRPr lang="en-US" dirty="0" smtClean="0"/>
          </a:p>
          <a:p>
            <a:r>
              <a:rPr lang="en-US" dirty="0" smtClean="0"/>
              <a:t>Tour of the site</a:t>
            </a:r>
          </a:p>
          <a:p>
            <a:r>
              <a:rPr lang="en-US" dirty="0" smtClean="0"/>
              <a:t>Brief ‘How-To’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Differently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an article</a:t>
            </a:r>
          </a:p>
          <a:p>
            <a:r>
              <a:rPr lang="en-US" dirty="0" smtClean="0"/>
              <a:t>Read closely</a:t>
            </a:r>
          </a:p>
          <a:p>
            <a:r>
              <a:rPr lang="en-US" dirty="0" smtClean="0"/>
              <a:t>Form expert groups</a:t>
            </a:r>
          </a:p>
          <a:p>
            <a:pPr lvl="1"/>
            <a:r>
              <a:rPr lang="en-US" dirty="0" smtClean="0"/>
              <a:t>Key points</a:t>
            </a:r>
          </a:p>
          <a:p>
            <a:pPr lvl="1"/>
            <a:r>
              <a:rPr lang="en-US" dirty="0" smtClean="0"/>
              <a:t>Ideas to try</a:t>
            </a:r>
          </a:p>
          <a:p>
            <a:r>
              <a:rPr lang="en-US" dirty="0" smtClean="0"/>
              <a:t>Return to grade level group</a:t>
            </a:r>
          </a:p>
          <a:p>
            <a:r>
              <a:rPr lang="en-US" dirty="0" smtClean="0"/>
              <a:t>Experts for each article share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606"/>
            <a:ext cx="8229600" cy="971064"/>
          </a:xfrm>
        </p:spPr>
        <p:txBody>
          <a:bodyPr/>
          <a:lstStyle/>
          <a:p>
            <a:r>
              <a:rPr lang="en-US" dirty="0" smtClean="0"/>
              <a:t>Work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1340"/>
            <a:ext cx="8229600" cy="5041162"/>
          </a:xfrm>
        </p:spPr>
        <p:txBody>
          <a:bodyPr>
            <a:normAutofit/>
          </a:bodyPr>
          <a:lstStyle/>
          <a:p>
            <a:r>
              <a:rPr lang="en-US" dirty="0" smtClean="0"/>
              <a:t>Choices</a:t>
            </a:r>
          </a:p>
          <a:p>
            <a:pPr lvl="1"/>
            <a:r>
              <a:rPr lang="en-US" dirty="0" smtClean="0"/>
              <a:t>Questions – write, find, modify</a:t>
            </a:r>
          </a:p>
          <a:p>
            <a:pPr lvl="1"/>
            <a:r>
              <a:rPr lang="en-US" dirty="0" smtClean="0"/>
              <a:t>Rich Tasks – find, modify</a:t>
            </a:r>
          </a:p>
          <a:p>
            <a:pPr lvl="1"/>
            <a:r>
              <a:rPr lang="en-US" dirty="0" smtClean="0"/>
              <a:t>Resources – dig deeper, add new</a:t>
            </a:r>
          </a:p>
          <a:p>
            <a:pPr lvl="1"/>
            <a:r>
              <a:rPr lang="en-US" dirty="0" smtClean="0"/>
              <a:t>District Collaboration (Optional: last half hour)</a:t>
            </a:r>
          </a:p>
          <a:p>
            <a:r>
              <a:rPr lang="en-US" dirty="0" smtClean="0"/>
              <a:t>Expectations</a:t>
            </a:r>
          </a:p>
          <a:p>
            <a:pPr lvl="1"/>
            <a:r>
              <a:rPr lang="en-US" dirty="0" smtClean="0"/>
              <a:t>Load/link to Wiki</a:t>
            </a:r>
          </a:p>
          <a:p>
            <a:pPr lvl="1"/>
            <a:r>
              <a:rPr lang="en-US" dirty="0" smtClean="0"/>
              <a:t>Try out in classroom to bring back and share</a:t>
            </a:r>
          </a:p>
          <a:p>
            <a:pPr lvl="1"/>
            <a:r>
              <a:rPr lang="en-US" dirty="0" smtClean="0"/>
              <a:t>Share back at your site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Individually complete the survey found at this link: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sz="4800" b="1" dirty="0" smtClean="0"/>
              <a:t>http://tinyurl.com/Jan31Math</a:t>
            </a: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343</Words>
  <Application>Microsoft Office PowerPoint</Application>
  <PresentationFormat>On-screen Show (4:3)</PresentationFormat>
  <Paragraphs>87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Math Networking 7 – 12 </vt:lpstr>
      <vt:lpstr>Agenda</vt:lpstr>
      <vt:lpstr>Updates</vt:lpstr>
      <vt:lpstr>Sharing Our Efforts</vt:lpstr>
      <vt:lpstr>Content Area Wiki</vt:lpstr>
      <vt:lpstr>Thinking Differently</vt:lpstr>
      <vt:lpstr>Work Groups</vt:lpstr>
      <vt:lpstr>Exit Survey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endersc</cp:lastModifiedBy>
  <cp:revision>19</cp:revision>
  <dcterms:created xsi:type="dcterms:W3CDTF">2013-01-18T14:24:41Z</dcterms:created>
  <dcterms:modified xsi:type="dcterms:W3CDTF">2013-01-29T17:47:19Z</dcterms:modified>
</cp:coreProperties>
</file>